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9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Марина Раскова" id="{AF76DBE2-BAC8-4B59-83C4-CD5034181CB8}">
          <p14:sldIdLst>
            <p14:sldId id="268"/>
            <p14:sldId id="269"/>
            <p14:sldId id="257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2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3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07346-3E13-4786-96AE-47EE3188892D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9122A-C752-40EB-8AFF-9DE4445B15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908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9122A-C752-40EB-8AFF-9DE4445B159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093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9122A-C752-40EB-8AFF-9DE4445B159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140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15BA-A8EC-4BF5-A841-6AA3E4B3B5E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C969D-14D9-4891-9CFF-4181CD394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15BA-A8EC-4BF5-A841-6AA3E4B3B5E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69D-14D9-4891-9CFF-4181CD394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15BA-A8EC-4BF5-A841-6AA3E4B3B5E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69D-14D9-4891-9CFF-4181CD394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5D15BA-A8EC-4BF5-A841-6AA3E4B3B5E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AC969D-14D9-4891-9CFF-4181CD394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15BA-A8EC-4BF5-A841-6AA3E4B3B5E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69D-14D9-4891-9CFF-4181CD394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15BA-A8EC-4BF5-A841-6AA3E4B3B5E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69D-14D9-4891-9CFF-4181CD394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69D-14D9-4891-9CFF-4181CD394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15BA-A8EC-4BF5-A841-6AA3E4B3B5E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15BA-A8EC-4BF5-A841-6AA3E4B3B5E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69D-14D9-4891-9CFF-4181CD394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15BA-A8EC-4BF5-A841-6AA3E4B3B5E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69D-14D9-4891-9CFF-4181CD394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5D15BA-A8EC-4BF5-A841-6AA3E4B3B5E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AC969D-14D9-4891-9CFF-4181CD394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15BA-A8EC-4BF5-A841-6AA3E4B3B5E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C969D-14D9-4891-9CFF-4181CD394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5D15BA-A8EC-4BF5-A841-6AA3E4B3B5E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AC969D-14D9-4891-9CFF-4181CD394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МАРИНA РАСКОВА</a:t>
            </a:r>
            <a:endParaRPr lang="ru-RU" sz="53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024336" cy="4286612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08" y="2060848"/>
            <a:ext cx="1966344" cy="288032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8272"/>
            <a:ext cx="2281436" cy="2880320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69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2337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Раскова Марина Михайловна внесла огромный вклад в развитие женской авиации во время ВОВ, а так же отличалась смелостью и решительностью, поэтому для нашей школы будет честью носить её имя и хранить память об этом великом человеке.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17031"/>
            <a:ext cx="4876800" cy="2846387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56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05264"/>
            <a:ext cx="7848872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ЖИЗНИ 1912-1943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59" y="260649"/>
            <a:ext cx="4113283" cy="5472608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39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71514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ЛИЧНАЯ ЖИЗНЬ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162351" cy="4464496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4954229" cy="4464496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8728" y="60932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ВОКАЛЬНОЙ ШКОЛЕ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0932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5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949280"/>
            <a:ext cx="7632848" cy="7151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Раскова и дочь Татьяна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8" cy="5717964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47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87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СЛУЖБА,ПОДВИГИ И ЗАСЛУГИ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888432" cy="517345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76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040" y="260648"/>
            <a:ext cx="8285424" cy="79208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АНТ-37 «Родина»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03" y="980728"/>
            <a:ext cx="6923273" cy="4911737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9468" y="602128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Слева направо: Полина Осипенко, Валентина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Гризодубова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Марина Раскова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3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5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1" y="1340768"/>
            <a:ext cx="84575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8335" y="5223499"/>
            <a:ext cx="7145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Часть состава 587 бомбардировочного авиационного полка на фоне самолета Пе-2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7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5" y="362880"/>
            <a:ext cx="1777734" cy="3501008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6" y="2924944"/>
            <a:ext cx="1807654" cy="36004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66" y="332655"/>
            <a:ext cx="2142901" cy="3518509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1749" y="422108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ГЕРОЙ СОВЕТСКОГО СОЮЗА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2433854"/>
            <a:ext cx="209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ОРДЕН ЛЕНИНА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3155" y="4221088"/>
            <a:ext cx="2475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ОРДЕН ОТЧЕСТВЕННОЙ ВОЙНЫ 1-Й СТЕПЕНИ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33" y="2882552"/>
            <a:ext cx="2166632" cy="3642791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7897" y="1353245"/>
            <a:ext cx="2231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НАГРУДНЫЙ ЗНАК «ЗАСЛУЖЕННЫЙ СОТРУДНИК НКВД»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8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ГИБЕЛЬ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959057" cy="2376264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90" y="3356992"/>
            <a:ext cx="4128459" cy="3096344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258630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НА МЕСТЕ КРУШЕНИЯ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8610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УКАЗАТЕЛЬ В САРАТОВСКОЙ ОБЛАСТИ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0851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ТЕЛО БЫЛО КРЕМИРОВАННО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6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119</Words>
  <Application>Microsoft Office PowerPoint</Application>
  <PresentationFormat>Экран (4:3)</PresentationFormat>
  <Paragraphs>21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ГЕРОЙ СОВЕТСКОГО СОЮЗА МАРИНA РАСКОВА</vt:lpstr>
      <vt:lpstr>ГОДЫ ЖИЗНИ 1912-1943</vt:lpstr>
      <vt:lpstr>СЕМЬЯ И ЛИЧНАЯ ЖИЗНЬ</vt:lpstr>
      <vt:lpstr>Марина Раскова и дочь Татьяна</vt:lpstr>
      <vt:lpstr>СЛУЖБА,ПОДВИГИ И ЗАСЛУГИ</vt:lpstr>
      <vt:lpstr>АНТ-37 «Родина» </vt:lpstr>
      <vt:lpstr>Слайд 7</vt:lpstr>
      <vt:lpstr>Слайд 8</vt:lpstr>
      <vt:lpstr>ГИБЕЛЬ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СОВЕТСКОГО СОЮЗА</dc:title>
  <dc:creator>Владимир</dc:creator>
  <cp:lastModifiedBy>userz</cp:lastModifiedBy>
  <cp:revision>20</cp:revision>
  <dcterms:created xsi:type="dcterms:W3CDTF">2020-01-27T20:54:53Z</dcterms:created>
  <dcterms:modified xsi:type="dcterms:W3CDTF">2020-03-02T13:13:41Z</dcterms:modified>
</cp:coreProperties>
</file>